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74" r:id="rId5"/>
    <p:sldId id="275" r:id="rId6"/>
    <p:sldId id="257" r:id="rId7"/>
    <p:sldId id="271" r:id="rId8"/>
    <p:sldId id="272" r:id="rId9"/>
    <p:sldId id="276" r:id="rId10"/>
    <p:sldId id="259" r:id="rId11"/>
    <p:sldId id="260" r:id="rId12"/>
    <p:sldId id="278" r:id="rId13"/>
    <p:sldId id="277" r:id="rId14"/>
    <p:sldId id="279" r:id="rId15"/>
    <p:sldId id="261" r:id="rId16"/>
    <p:sldId id="262" r:id="rId17"/>
    <p:sldId id="263" r:id="rId18"/>
    <p:sldId id="264" r:id="rId19"/>
    <p:sldId id="265" r:id="rId20"/>
    <p:sldId id="269" r:id="rId21"/>
    <p:sldId id="280" r:id="rId22"/>
    <p:sldId id="266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3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C60A-DC48-4140-9545-8C12974DE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4CCEE-F1D6-461D-B524-F84A18F18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551EA-9727-4515-AD8F-69D31ACF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A8F0F-042D-455C-8E32-082C0866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54ADB-8AC8-4501-89EC-874670E5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583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2A9E-3ACF-4166-8690-D0D7FF42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2DD4E-8547-4D21-90C9-DFC82FFE8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B3980-B137-4FBE-8ADF-66B57213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FD8A7-160A-4912-AAFD-66FADD47C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7AC2-C471-486C-A203-5CC9FDF36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324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81A28-B11E-405E-B721-C6E7D3BC9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4DA78-2111-4070-B833-E0C54C65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0E801-2F7D-4558-9390-6C305E03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33FE1-DBC9-4B23-9580-2503C53E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0277B-93EA-4739-9068-66306DA9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037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0B00-EF6B-4B19-95EA-995B5CEB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2001-3222-4267-898F-D2C494082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FD7D0-10D8-44DC-9E49-FB91B9F9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0B422-9BD7-40A7-911F-A62CD17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DD922-3B0D-433B-9943-963B9A17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762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BEC6-E064-4514-9751-816475CA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C20DC-3303-485F-B0C5-592A97C36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EE116-8055-4E05-915B-6C56E86E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07837-A959-4C99-9F8F-41C30CFD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18F95-30EE-4A8F-890A-4F9D398C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1996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CA09-CD34-4FD1-8DB9-1920BAFA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506A9-E853-40E9-9C73-422044E1F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377F4-AD70-45B5-9C87-775E5128F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74AAF-4111-4557-BCA9-AEDCCC51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5F711-17FF-4401-A494-71D37CEB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E52D0-E2EB-4875-A155-E9FDE73A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62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8C99-BC4D-49CD-A992-FEBEB12C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468D6-3BDE-4212-B1DD-FBF63A26F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F98C6-F19F-4851-B1C8-74A27FBE4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9E054-0619-47D1-A4B6-C566D8CDD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1FB59-6854-4102-83A4-5BBC8CD79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7D48A-9C9F-41DD-9B0A-23C8584A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FF6869-F9F4-4566-9F8C-8BD43833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3AE8B-83E5-478C-BF32-5AAB380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696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8395-9714-4942-9523-6EEDB1C6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2A311-889D-4A05-8937-6B6E56B9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354EB-94D5-4782-AA96-1BBBD953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103D4-0E30-4552-B7C3-EC15BB0E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751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E276A-93C7-4E83-B878-B0A2189B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15DE6-7768-4A2D-B54B-487101DC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96142-3DF3-4809-A809-43B58A03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16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3B46-8C13-403A-B723-6C558B48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6BBF2-44E8-4168-888E-D14FEDBE7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A718F-637B-4F0E-8A45-10FEED447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603F0-81B6-4041-A948-81CD9B7F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5A53E-E704-4822-937D-90FE99B7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C55B7-B5A6-45BF-ADBE-A058C1CF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295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81B5-FE9B-496A-B124-0E641267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3CEBA-E247-45E9-96E6-B177DF4EA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3AC4F-C830-46C8-80F8-E1976D0F8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4125A-88C0-409A-AD3E-2ACB6379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76C49-E3BA-4ADB-A54C-59A5C5D4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95FE1-2AAE-484A-A7A7-EE10FE0C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731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45F61-92F8-40F3-A1E0-B5D12155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52E0-64A1-4F08-A621-4A246422E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0F10F-FDD6-466D-9398-91C855A7D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69716-B613-4811-8011-CAA267118F0E}" type="datetimeFigureOut">
              <a:rPr lang="en-PH" smtClean="0"/>
              <a:t>02/09/2023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C866A-23A6-4A7F-83A2-8CDB85238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89A36-5273-4AB3-9B38-F7CBF7247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D3166-3C2A-4CDF-9F42-5CFC9C9F2E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22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687453-7E62-4F71-9724-1A50127E2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0"/>
            <a:ext cx="655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BDDC1-226B-4135-AFBB-55AD53C58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0799"/>
            <a:ext cx="9144000" cy="919163"/>
          </a:xfrm>
        </p:spPr>
        <p:txBody>
          <a:bodyPr/>
          <a:lstStyle/>
          <a:p>
            <a:r>
              <a:rPr lang="en-US" dirty="0"/>
              <a:t>Carbon Footprint Manager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E0A4F-7E25-4E9B-8735-7CA0C2CE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46087"/>
          </a:xfrm>
        </p:spPr>
        <p:txBody>
          <a:bodyPr/>
          <a:lstStyle/>
          <a:p>
            <a:r>
              <a:rPr lang="en-US" dirty="0"/>
              <a:t>Denver James Duran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9843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CD249-EE8B-47F9-A9B3-6892D803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83" y="0"/>
            <a:ext cx="1099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A198C-3756-4329-8351-63BE2049D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525"/>
            <a:ext cx="109347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3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A198C-3756-4329-8351-63BE2049D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525"/>
            <a:ext cx="10934700" cy="683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D7F42-A2F2-40E5-A81B-BC54E5B9C7F1}"/>
              </a:ext>
            </a:extLst>
          </p:cNvPr>
          <p:cNvSpPr txBox="1"/>
          <p:nvPr/>
        </p:nvSpPr>
        <p:spPr>
          <a:xfrm>
            <a:off x="971550" y="4001294"/>
            <a:ext cx="222885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Select category here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4587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A198C-3756-4329-8351-63BE2049D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525"/>
            <a:ext cx="10934700" cy="6838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C16AB-27A5-4A5F-8F38-5F2BDACAF7BC}"/>
              </a:ext>
            </a:extLst>
          </p:cNvPr>
          <p:cNvSpPr txBox="1"/>
          <p:nvPr/>
        </p:nvSpPr>
        <p:spPr>
          <a:xfrm>
            <a:off x="7077075" y="784781"/>
            <a:ext cx="222885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Click to add activity</a:t>
            </a:r>
            <a:endParaRPr lang="en-PH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C4620-C522-4B34-B997-A7092C2085DA}"/>
              </a:ext>
            </a:extLst>
          </p:cNvPr>
          <p:cNvCxnSpPr>
            <a:cxnSpLocks/>
          </p:cNvCxnSpPr>
          <p:nvPr/>
        </p:nvCxnSpPr>
        <p:spPr>
          <a:xfrm flipH="1">
            <a:off x="6229350" y="935018"/>
            <a:ext cx="847725" cy="63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B76308-C7BE-488D-B470-91E21B2602C4}"/>
              </a:ext>
            </a:extLst>
          </p:cNvPr>
          <p:cNvSpPr txBox="1"/>
          <p:nvPr/>
        </p:nvSpPr>
        <p:spPr>
          <a:xfrm>
            <a:off x="971550" y="4001294"/>
            <a:ext cx="222885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Select category here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1984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B61C9-E4E2-44E6-952A-D7E1FA03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81" y="0"/>
            <a:ext cx="1099723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C16AB-27A5-4A5F-8F38-5F2BDACAF7BC}"/>
              </a:ext>
            </a:extLst>
          </p:cNvPr>
          <p:cNvSpPr txBox="1"/>
          <p:nvPr/>
        </p:nvSpPr>
        <p:spPr>
          <a:xfrm>
            <a:off x="7077075" y="784781"/>
            <a:ext cx="222885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Click to add activity</a:t>
            </a:r>
            <a:endParaRPr lang="en-PH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C4620-C522-4B34-B997-A7092C2085DA}"/>
              </a:ext>
            </a:extLst>
          </p:cNvPr>
          <p:cNvCxnSpPr>
            <a:cxnSpLocks/>
          </p:cNvCxnSpPr>
          <p:nvPr/>
        </p:nvCxnSpPr>
        <p:spPr>
          <a:xfrm flipH="1">
            <a:off x="6229350" y="935018"/>
            <a:ext cx="847725" cy="63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B76308-C7BE-488D-B470-91E21B2602C4}"/>
              </a:ext>
            </a:extLst>
          </p:cNvPr>
          <p:cNvSpPr txBox="1"/>
          <p:nvPr/>
        </p:nvSpPr>
        <p:spPr>
          <a:xfrm>
            <a:off x="971550" y="4001294"/>
            <a:ext cx="222885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Select category here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44397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F2FB4-17A4-4816-A2CE-1BFC616F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9" y="0"/>
            <a:ext cx="1096518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5516A1-2D8D-4191-9206-6579F1CFD5C9}"/>
              </a:ext>
            </a:extLst>
          </p:cNvPr>
          <p:cNvSpPr txBox="1"/>
          <p:nvPr/>
        </p:nvSpPr>
        <p:spPr>
          <a:xfrm>
            <a:off x="7077075" y="784781"/>
            <a:ext cx="222885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Click to add activity</a:t>
            </a:r>
            <a:endParaRPr lang="en-P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AF6A84-41AA-4EE5-83EC-25B8C080F4DD}"/>
              </a:ext>
            </a:extLst>
          </p:cNvPr>
          <p:cNvCxnSpPr>
            <a:cxnSpLocks/>
          </p:cNvCxnSpPr>
          <p:nvPr/>
        </p:nvCxnSpPr>
        <p:spPr>
          <a:xfrm flipH="1">
            <a:off x="6229350" y="935018"/>
            <a:ext cx="847725" cy="63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5CC33D-895E-42AF-9575-CEA72E4543B1}"/>
              </a:ext>
            </a:extLst>
          </p:cNvPr>
          <p:cNvSpPr txBox="1"/>
          <p:nvPr/>
        </p:nvSpPr>
        <p:spPr>
          <a:xfrm>
            <a:off x="971550" y="4001294"/>
            <a:ext cx="222885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Select category here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5468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57659-F767-4CD6-9A01-2CEE6E97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8" y="0"/>
            <a:ext cx="10975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9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21CFE-39A6-40A7-B697-894821591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50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F2FB6-D768-4FF4-AF0E-3053DE63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8" y="0"/>
            <a:ext cx="10975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A4AB7-F23E-45E3-85E5-9B9A4D9D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65" y="0"/>
            <a:ext cx="10948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2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E63D9-D1F6-464B-8A69-114E05CE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25" y="0"/>
            <a:ext cx="10969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65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8C0AE-94A4-4991-9657-9BF90AA2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66" y="0"/>
            <a:ext cx="10991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02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8C0AE-94A4-4991-9657-9BF90AA2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66" y="0"/>
            <a:ext cx="10991068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DEEDBB3-C968-4DF8-8322-DB6AFA286087}"/>
              </a:ext>
            </a:extLst>
          </p:cNvPr>
          <p:cNvSpPr/>
          <p:nvPr/>
        </p:nvSpPr>
        <p:spPr>
          <a:xfrm>
            <a:off x="2047876" y="3343275"/>
            <a:ext cx="11049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3908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C4E8-A075-4214-90FF-5F9052B6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1" y="0"/>
            <a:ext cx="10945398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75A812-3C62-4975-83BB-EB7F77D40870}"/>
              </a:ext>
            </a:extLst>
          </p:cNvPr>
          <p:cNvSpPr/>
          <p:nvPr/>
        </p:nvSpPr>
        <p:spPr>
          <a:xfrm>
            <a:off x="2047876" y="3343275"/>
            <a:ext cx="11049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5883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7395-5698-4920-92C6-D14F6AD3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FF40-02DE-4A6E-9020-915D383D1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6F637-0A18-46B0-B017-34D1C8E00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81" y="0"/>
            <a:ext cx="1099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8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E63D9-D1F6-464B-8A69-114E05CE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25" y="0"/>
            <a:ext cx="1096974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610B08-B7EF-497B-AF86-B503DBEF8371}"/>
              </a:ext>
            </a:extLst>
          </p:cNvPr>
          <p:cNvSpPr txBox="1"/>
          <p:nvPr/>
        </p:nvSpPr>
        <p:spPr>
          <a:xfrm>
            <a:off x="6162675" y="2162175"/>
            <a:ext cx="114967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  <a:endParaRPr lang="en-P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E0579A-B765-442B-97A0-7112496662F4}"/>
              </a:ext>
            </a:extLst>
          </p:cNvPr>
          <p:cNvCxnSpPr/>
          <p:nvPr/>
        </p:nvCxnSpPr>
        <p:spPr>
          <a:xfrm>
            <a:off x="7315200" y="2552700"/>
            <a:ext cx="85725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E63D9-D1F6-464B-8A69-114E05CE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25" y="0"/>
            <a:ext cx="1096974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352144-DBE3-4CC7-AE48-6D86DA46C148}"/>
              </a:ext>
            </a:extLst>
          </p:cNvPr>
          <p:cNvSpPr txBox="1"/>
          <p:nvPr/>
        </p:nvSpPr>
        <p:spPr>
          <a:xfrm>
            <a:off x="6162675" y="2162175"/>
            <a:ext cx="114967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  <a:endParaRPr lang="en-PH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8D4FFA-17F6-4399-9019-CB1A2BDCF1D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2349" y="2346841"/>
            <a:ext cx="860101" cy="54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840F42-504E-492F-8AEE-F44B1252E56A}"/>
              </a:ext>
            </a:extLst>
          </p:cNvPr>
          <p:cNvSpPr txBox="1"/>
          <p:nvPr/>
        </p:nvSpPr>
        <p:spPr>
          <a:xfrm>
            <a:off x="6162675" y="2959418"/>
            <a:ext cx="114967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  <a:endParaRPr lang="en-PH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5EED8D-9215-42DF-AF93-16B47CA6D7E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312349" y="3144084"/>
            <a:ext cx="860101" cy="28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617-FF99-4219-884F-051B71B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F24A-DFBE-4D86-8839-A5AAA90F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E63D9-D1F6-464B-8A69-114E05CE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25" y="0"/>
            <a:ext cx="1096974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352144-DBE3-4CC7-AE48-6D86DA46C148}"/>
              </a:ext>
            </a:extLst>
          </p:cNvPr>
          <p:cNvSpPr txBox="1"/>
          <p:nvPr/>
        </p:nvSpPr>
        <p:spPr>
          <a:xfrm>
            <a:off x="6162675" y="2162175"/>
            <a:ext cx="114967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  <a:endParaRPr lang="en-PH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8D4FFA-17F6-4399-9019-CB1A2BDCF1D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2349" y="2346841"/>
            <a:ext cx="860101" cy="54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840F42-504E-492F-8AEE-F44B1252E56A}"/>
              </a:ext>
            </a:extLst>
          </p:cNvPr>
          <p:cNvSpPr txBox="1"/>
          <p:nvPr/>
        </p:nvSpPr>
        <p:spPr>
          <a:xfrm>
            <a:off x="6162675" y="2959418"/>
            <a:ext cx="114967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  <a:endParaRPr lang="en-PH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5EED8D-9215-42DF-AF93-16B47CA6D7E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312349" y="3144084"/>
            <a:ext cx="860101" cy="28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5B4B9CF-B3D0-4A72-92B0-6C4C3E2FD1DB}"/>
              </a:ext>
            </a:extLst>
          </p:cNvPr>
          <p:cNvSpPr/>
          <p:nvPr/>
        </p:nvSpPr>
        <p:spPr>
          <a:xfrm>
            <a:off x="7705725" y="3724275"/>
            <a:ext cx="3400425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346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7395-5698-4920-92C6-D14F6AD3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FF40-02DE-4A6E-9020-915D383D1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6F637-0A18-46B0-B017-34D1C8E00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81" y="0"/>
            <a:ext cx="1099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0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7395-5698-4920-92C6-D14F6AD3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FF40-02DE-4A6E-9020-915D383D1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6F637-0A18-46B0-B017-34D1C8E00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81" y="0"/>
            <a:ext cx="1099723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7DAC65-332E-4496-A990-8466A4D5766B}"/>
              </a:ext>
            </a:extLst>
          </p:cNvPr>
          <p:cNvSpPr txBox="1"/>
          <p:nvPr/>
        </p:nvSpPr>
        <p:spPr>
          <a:xfrm>
            <a:off x="6162675" y="2162175"/>
            <a:ext cx="114967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  <a:endParaRPr lang="en-P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812AA5-6ED2-4830-95B7-C87EED98FEF6}"/>
              </a:ext>
            </a:extLst>
          </p:cNvPr>
          <p:cNvCxnSpPr/>
          <p:nvPr/>
        </p:nvCxnSpPr>
        <p:spPr>
          <a:xfrm>
            <a:off x="7315200" y="2552700"/>
            <a:ext cx="85725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29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7395-5698-4920-92C6-D14F6AD3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FF40-02DE-4A6E-9020-915D383D1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6F637-0A18-46B0-B017-34D1C8E00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81" y="0"/>
            <a:ext cx="1099723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7DAC65-332E-4496-A990-8466A4D5766B}"/>
              </a:ext>
            </a:extLst>
          </p:cNvPr>
          <p:cNvSpPr txBox="1"/>
          <p:nvPr/>
        </p:nvSpPr>
        <p:spPr>
          <a:xfrm>
            <a:off x="6162675" y="2162175"/>
            <a:ext cx="114967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  <a:endParaRPr lang="en-P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812AA5-6ED2-4830-95B7-C87EED98FEF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312349" y="2346841"/>
            <a:ext cx="860101" cy="54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B37AD4-607E-479D-A016-C362FA640437}"/>
              </a:ext>
            </a:extLst>
          </p:cNvPr>
          <p:cNvSpPr txBox="1"/>
          <p:nvPr/>
        </p:nvSpPr>
        <p:spPr>
          <a:xfrm>
            <a:off x="6162675" y="2959418"/>
            <a:ext cx="114967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  <a:endParaRPr lang="en-PH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75E412-AD2B-4B40-A1D6-210C5A6B824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2349" y="3144084"/>
            <a:ext cx="860101" cy="28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129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7395-5698-4920-92C6-D14F6AD3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FF40-02DE-4A6E-9020-915D383D1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6F637-0A18-46B0-B017-34D1C8E00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81" y="0"/>
            <a:ext cx="1099723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7DAC65-332E-4496-A990-8466A4D5766B}"/>
              </a:ext>
            </a:extLst>
          </p:cNvPr>
          <p:cNvSpPr txBox="1"/>
          <p:nvPr/>
        </p:nvSpPr>
        <p:spPr>
          <a:xfrm>
            <a:off x="6162675" y="2162175"/>
            <a:ext cx="114967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  <a:endParaRPr lang="en-P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812AA5-6ED2-4830-95B7-C87EED98FEF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312349" y="2346841"/>
            <a:ext cx="860101" cy="54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B37AD4-607E-479D-A016-C362FA640437}"/>
              </a:ext>
            </a:extLst>
          </p:cNvPr>
          <p:cNvSpPr txBox="1"/>
          <p:nvPr/>
        </p:nvSpPr>
        <p:spPr>
          <a:xfrm>
            <a:off x="6162675" y="2959418"/>
            <a:ext cx="114967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  <a:endParaRPr lang="en-PH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75E412-AD2B-4B40-A1D6-210C5A6B824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2349" y="3144084"/>
            <a:ext cx="860101" cy="28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8CD6353-A795-46EF-9B94-C9D03A2A5579}"/>
              </a:ext>
            </a:extLst>
          </p:cNvPr>
          <p:cNvSpPr/>
          <p:nvPr/>
        </p:nvSpPr>
        <p:spPr>
          <a:xfrm>
            <a:off x="7705725" y="3724275"/>
            <a:ext cx="3400425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224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40</Words>
  <Application>Microsoft Office PowerPoint</Application>
  <PresentationFormat>Widescreen</PresentationFormat>
  <Paragraphs>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Carbon Footprint Manager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Carbon Footprint Manager</dc:title>
  <dc:creator>Denver James Duran</dc:creator>
  <cp:lastModifiedBy>Denver James Duran</cp:lastModifiedBy>
  <cp:revision>6</cp:revision>
  <dcterms:created xsi:type="dcterms:W3CDTF">2023-09-02T15:51:18Z</dcterms:created>
  <dcterms:modified xsi:type="dcterms:W3CDTF">2023-09-02T16:51:31Z</dcterms:modified>
</cp:coreProperties>
</file>